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6a74871e4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6a74871e4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a74871e4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a74871e4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a74871e4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a74871e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a74871e4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a74871e4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a74871e4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a74871e4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a74871e4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a74871e4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a74871e4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a74871e4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a74871e4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6a74871e4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